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3276" y="-7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DDD435-E93F-4D3A-AA02-4989AFFBF696}" type="datetimeFigureOut">
              <a:rPr lang="de-DE" smtClean="0"/>
              <a:t>23.06.2019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34EC6-2A26-489B-9F8E-37305391EF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61507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825816-CF84-417B-BD39-1FC4C6877E0B}" type="datetimeFigureOut">
              <a:rPr lang="de-DE" smtClean="0"/>
              <a:t>23.06.2019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85E44C-926C-4564-81A1-6BAA440077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4983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5E44C-926C-4564-81A1-6BAA440077BE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7546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6DCE573E-ED9A-4966-97B9-A2563FDDC330}" type="datetimeFigureOut">
              <a:rPr lang="de-DE" smtClean="0"/>
              <a:t>23.06.2019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7BEEE6BF-6774-4B51-AF07-016E7BD293D9}" type="slidenum">
              <a:rPr lang="de-DE" smtClean="0"/>
              <a:t>‹Nr.›</a:t>
            </a:fld>
            <a:endParaRPr lang="de-DE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E573E-ED9A-4966-97B9-A2563FDDC330}" type="datetimeFigureOut">
              <a:rPr lang="de-DE" smtClean="0"/>
              <a:t>23.06.2019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EE6BF-6774-4B51-AF07-016E7BD293D9}" type="slidenum">
              <a:rPr lang="de-DE" smtClean="0"/>
              <a:t>‹Nr.›</a:t>
            </a:fld>
            <a:endParaRPr lang="de-DE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E573E-ED9A-4966-97B9-A2563FDDC330}" type="datetimeFigureOut">
              <a:rPr lang="de-DE" smtClean="0"/>
              <a:t>23.06.2019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EE6BF-6774-4B51-AF07-016E7BD293D9}" type="slidenum">
              <a:rPr lang="de-DE" smtClean="0"/>
              <a:t>‹Nr.›</a:t>
            </a:fld>
            <a:endParaRPr lang="de-DE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E573E-ED9A-4966-97B9-A2563FDDC330}" type="datetimeFigureOut">
              <a:rPr lang="de-DE" smtClean="0"/>
              <a:t>23.06.2019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EE6BF-6774-4B51-AF07-016E7BD293D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E573E-ED9A-4966-97B9-A2563FDDC330}" type="datetimeFigureOut">
              <a:rPr lang="de-DE" smtClean="0"/>
              <a:t>23.06.2019</a:t>
            </a:fld>
            <a:endParaRPr lang="de-D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EE6BF-6774-4B51-AF07-016E7BD293D9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E573E-ED9A-4966-97B9-A2563FDDC330}" type="datetimeFigureOut">
              <a:rPr lang="de-DE" smtClean="0"/>
              <a:t>23.06.2019</a:t>
            </a:fld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EE6BF-6774-4B51-AF07-016E7BD293D9}" type="slidenum">
              <a:rPr lang="de-DE" smtClean="0"/>
              <a:t>‹Nr.›</a:t>
            </a:fld>
            <a:endParaRPr lang="de-DE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E573E-ED9A-4966-97B9-A2563FDDC330}" type="datetimeFigureOut">
              <a:rPr lang="de-DE" smtClean="0"/>
              <a:t>23.06.2019</a:t>
            </a:fld>
            <a:endParaRPr lang="de-D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EE6BF-6774-4B51-AF07-016E7BD293D9}" type="slidenum">
              <a:rPr lang="de-DE" smtClean="0"/>
              <a:t>‹Nr.›</a:t>
            </a:fld>
            <a:endParaRPr lang="de-DE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6DCE573E-ED9A-4966-97B9-A2563FDDC330}" type="datetimeFigureOut">
              <a:rPr lang="de-DE" smtClean="0"/>
              <a:t>23.06.2019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7BEEE6BF-6774-4B51-AF07-016E7BD293D9}" type="slidenum">
              <a:rPr lang="de-DE" smtClean="0"/>
              <a:t>‹Nr.›</a:t>
            </a:fld>
            <a:endParaRPr lang="de-DE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6DCE573E-ED9A-4966-97B9-A2563FDDC330}" type="datetimeFigureOut">
              <a:rPr lang="de-DE" smtClean="0"/>
              <a:t>23.06.2019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7BEEE6BF-6774-4B51-AF07-016E7BD293D9}" type="slidenum">
              <a:rPr lang="de-DE" smtClean="0"/>
              <a:t>‹Nr.›</a:t>
            </a:fld>
            <a:endParaRPr lang="de-DE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E573E-ED9A-4966-97B9-A2563FDDC330}" type="datetimeFigureOut">
              <a:rPr lang="de-DE" smtClean="0"/>
              <a:t>23.06.2019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EE6BF-6774-4B51-AF07-016E7BD293D9}" type="slidenum">
              <a:rPr lang="de-DE" smtClean="0"/>
              <a:t>‹Nr.›</a:t>
            </a:fld>
            <a:endParaRPr lang="de-DE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E573E-ED9A-4966-97B9-A2563FDDC330}" type="datetimeFigureOut">
              <a:rPr lang="de-DE" smtClean="0"/>
              <a:t>23.06.2019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EE6BF-6774-4B51-AF07-016E7BD293D9}" type="slidenum">
              <a:rPr lang="de-DE" smtClean="0"/>
              <a:t>‹Nr.›</a:t>
            </a:fld>
            <a:endParaRPr lang="de-DE" dirty="0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DCE573E-ED9A-4966-97B9-A2563FDDC330}" type="datetimeFigureOut">
              <a:rPr lang="de-DE" smtClean="0"/>
              <a:t>23.06.2019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BEEE6BF-6774-4B51-AF07-016E7BD293D9}" type="slidenum">
              <a:rPr lang="de-DE" smtClean="0"/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Begabungsförderung in der Nicolaischule </a:t>
            </a:r>
            <a:br>
              <a:rPr lang="de-DE" dirty="0"/>
            </a:br>
            <a:r>
              <a:rPr lang="de-DE" dirty="0"/>
              <a:t>und im KOV Verden</a:t>
            </a:r>
          </a:p>
        </p:txBody>
      </p:sp>
    </p:spTree>
    <p:extLst>
      <p:ext uri="{BB962C8B-B14F-4D97-AF65-F5344CB8AC3E}">
        <p14:creationId xmlns:p14="http://schemas.microsoft.com/office/powerpoint/2010/main" val="2257375934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Begabungsförderung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de-DE" dirty="0"/>
              <a:t>Seit 2004 bewusster Umgang mit besonders- und hochbegabten Kindern an der Nicolaischule</a:t>
            </a:r>
          </a:p>
          <a:p>
            <a:pPr>
              <a:buFontTx/>
              <a:buChar char="-"/>
            </a:pPr>
            <a:r>
              <a:rPr lang="de-DE" dirty="0"/>
              <a:t>Seit 2006 Kooperationsverbund in Verden</a:t>
            </a:r>
          </a:p>
          <a:p>
            <a:pPr>
              <a:buFontTx/>
              <a:buChar char="-"/>
            </a:pPr>
            <a:r>
              <a:rPr lang="de-DE" dirty="0"/>
              <a:t>Schon vorher im Niedersächsischen Schulgesetz </a:t>
            </a:r>
            <a:r>
              <a:rPr lang="de-DE" b="1" dirty="0"/>
              <a:t>§ 54</a:t>
            </a:r>
            <a:r>
              <a:rPr lang="de-DE" dirty="0"/>
              <a:t>: </a:t>
            </a:r>
          </a:p>
          <a:p>
            <a:pPr lvl="1">
              <a:buFont typeface="Courier New" pitchFamily="49" charset="0"/>
              <a:buChar char="o"/>
            </a:pPr>
            <a:r>
              <a:rPr lang="de-DE" i="1" dirty="0"/>
              <a:t>… hochbegabte Schülerinnen und Schüler sollen besonders gefördert werden.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13656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Was wird an der </a:t>
            </a:r>
            <a:br>
              <a:rPr lang="de-DE" dirty="0"/>
            </a:br>
            <a:r>
              <a:rPr lang="de-DE" dirty="0"/>
              <a:t>Nicolaischule getan 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 dirty="0"/>
              <a:t>Pädagogische Diagnostik </a:t>
            </a:r>
          </a:p>
          <a:p>
            <a:pPr lvl="1"/>
            <a:r>
              <a:rPr lang="de-DE" dirty="0"/>
              <a:t>(tägl. Arbeit / Checkliste )</a:t>
            </a:r>
          </a:p>
          <a:p>
            <a:r>
              <a:rPr lang="de-DE" dirty="0"/>
              <a:t>Beratung </a:t>
            </a:r>
            <a:r>
              <a:rPr lang="de-DE" sz="2000" dirty="0"/>
              <a:t>(Ln / Beratungslehrerin/ HB Team)</a:t>
            </a:r>
            <a:endParaRPr lang="de-DE" dirty="0"/>
          </a:p>
          <a:p>
            <a:r>
              <a:rPr lang="de-DE" dirty="0"/>
              <a:t>Zusätzliche Unterrichtliche Angebote</a:t>
            </a:r>
          </a:p>
          <a:p>
            <a:pPr lvl="1"/>
            <a:r>
              <a:rPr lang="de-DE" dirty="0"/>
              <a:t>(AGs, Wettbewerbe, Forderbänder, …)</a:t>
            </a:r>
          </a:p>
          <a:p>
            <a:r>
              <a:rPr lang="de-DE" dirty="0"/>
              <a:t>Binnendifferenzierter Unterricht</a:t>
            </a:r>
          </a:p>
          <a:p>
            <a:r>
              <a:rPr lang="de-DE" dirty="0"/>
              <a:t>individuelle </a:t>
            </a:r>
            <a:r>
              <a:rPr lang="de-DE" dirty="0" err="1"/>
              <a:t>Forderplanung</a:t>
            </a:r>
            <a:r>
              <a:rPr lang="de-DE" dirty="0"/>
              <a:t> in den </a:t>
            </a:r>
            <a:r>
              <a:rPr lang="de-DE" sz="2200" dirty="0"/>
              <a:t>pädagogischen Konferenzen und in Elterngesprächen</a:t>
            </a:r>
          </a:p>
          <a:p>
            <a:r>
              <a:rPr lang="de-DE" dirty="0"/>
              <a:t>Springen in höheren Jahrgang</a:t>
            </a:r>
          </a:p>
        </p:txBody>
      </p:sp>
    </p:spTree>
    <p:extLst>
      <p:ext uri="{BB962C8B-B14F-4D97-AF65-F5344CB8AC3E}">
        <p14:creationId xmlns:p14="http://schemas.microsoft.com/office/powerpoint/2010/main" val="2363337251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Handlungsansätze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Enrichment (vertiefendes Lernen)</a:t>
            </a:r>
          </a:p>
          <a:p>
            <a:r>
              <a:rPr lang="de-DE" dirty="0"/>
              <a:t>Akzeleration (beschleunigtes Lernen)</a:t>
            </a:r>
          </a:p>
          <a:p>
            <a:r>
              <a:rPr lang="de-DE" dirty="0"/>
              <a:t>Bewusster Umgang mit Unterachievern (Minderleister)</a:t>
            </a:r>
          </a:p>
          <a:p>
            <a:r>
              <a:rPr lang="de-DE" dirty="0"/>
              <a:t>Bewusster Umgang mit sozial und emotional auffälligen SuS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8092070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Arbeit im KOV</a:t>
            </a:r>
            <a:br>
              <a:rPr lang="de-DE" dirty="0"/>
            </a:br>
            <a:r>
              <a:rPr lang="de-DE" dirty="0"/>
              <a:t>-</a:t>
            </a:r>
            <a:r>
              <a:rPr lang="de-DE" sz="2700" dirty="0"/>
              <a:t>Rahmenbedingungen-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47 Lehrerstunden für 7 Schulen </a:t>
            </a:r>
            <a:r>
              <a:rPr lang="de-DE" sz="2400" dirty="0"/>
              <a:t>(Nico 5 Std.)</a:t>
            </a:r>
            <a:endParaRPr lang="de-DE" dirty="0"/>
          </a:p>
          <a:p>
            <a:r>
              <a:rPr lang="de-DE" dirty="0"/>
              <a:t>Konzeptschwerpunkte seit 2010:</a:t>
            </a:r>
          </a:p>
          <a:p>
            <a:pPr lvl="2"/>
            <a:r>
              <a:rPr lang="de-DE" dirty="0"/>
              <a:t>Begabungen fördern </a:t>
            </a:r>
          </a:p>
          <a:p>
            <a:pPr lvl="2"/>
            <a:r>
              <a:rPr lang="de-DE" dirty="0"/>
              <a:t>Übergänge gestalten</a:t>
            </a:r>
          </a:p>
          <a:p>
            <a:pPr lvl="2"/>
            <a:r>
              <a:rPr lang="de-DE" dirty="0"/>
              <a:t>In den Dialog treten</a:t>
            </a:r>
          </a:p>
          <a:p>
            <a:r>
              <a:rPr lang="de-DE" dirty="0"/>
              <a:t>Steuergruppe 2x jährlich</a:t>
            </a:r>
          </a:p>
          <a:p>
            <a:r>
              <a:rPr lang="de-DE" dirty="0"/>
              <a:t>IZN-Statistik / Dateneingabe </a:t>
            </a:r>
          </a:p>
          <a:p>
            <a:endParaRPr lang="de-DE" dirty="0"/>
          </a:p>
          <a:p>
            <a:pPr lvl="2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177009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Konkrete Arbeit im KOV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de-DE" dirty="0"/>
              <a:t>Begabungen fördern : </a:t>
            </a:r>
          </a:p>
          <a:p>
            <a:pPr lvl="2"/>
            <a:r>
              <a:rPr lang="de-DE" dirty="0"/>
              <a:t>unterrichtliche Angebote über </a:t>
            </a:r>
          </a:p>
          <a:p>
            <a:pPr lvl="3"/>
            <a:r>
              <a:rPr lang="de-DE" dirty="0"/>
              <a:t>Binnendifferenzierung </a:t>
            </a:r>
          </a:p>
          <a:p>
            <a:pPr lvl="3"/>
            <a:r>
              <a:rPr lang="de-DE" dirty="0"/>
              <a:t>zusätzliche Angebote; schulübergreifend</a:t>
            </a:r>
          </a:p>
          <a:p>
            <a:pPr lvl="5"/>
            <a:r>
              <a:rPr lang="de-DE" dirty="0"/>
              <a:t>Mathe/Kunst/Sachunterricht/Deutsch</a:t>
            </a:r>
          </a:p>
          <a:p>
            <a:pPr lvl="1"/>
            <a:r>
              <a:rPr lang="de-DE" dirty="0"/>
              <a:t>Übergänge gestalten:</a:t>
            </a:r>
          </a:p>
          <a:p>
            <a:pPr lvl="2"/>
            <a:r>
              <a:rPr lang="de-DE" dirty="0"/>
              <a:t>Entdeckerbörse</a:t>
            </a:r>
          </a:p>
          <a:p>
            <a:pPr lvl="2"/>
            <a:r>
              <a:rPr lang="de-DE" dirty="0"/>
              <a:t>ILE Bögen</a:t>
            </a:r>
          </a:p>
          <a:p>
            <a:pPr lvl="2"/>
            <a:r>
              <a:rPr lang="de-DE" dirty="0"/>
              <a:t>Brückenjahr</a:t>
            </a:r>
          </a:p>
          <a:p>
            <a:pPr lvl="1"/>
            <a:r>
              <a:rPr lang="de-DE" dirty="0"/>
              <a:t>In den Dialog treten</a:t>
            </a:r>
          </a:p>
          <a:p>
            <a:pPr lvl="2"/>
            <a:r>
              <a:rPr lang="de-DE" dirty="0"/>
              <a:t>Gemeinsame Fortbildungsangebote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62599597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Perspektiven Nicolaischule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/>
              <a:t>pädagogische Diagnostik sichern</a:t>
            </a:r>
          </a:p>
          <a:p>
            <a:pPr lvl="2"/>
            <a:r>
              <a:rPr lang="de-DE" dirty="0"/>
              <a:t>ständiges Bewusstsein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dirty="0"/>
              <a:t>Stundeneinsatz</a:t>
            </a:r>
          </a:p>
          <a:p>
            <a:pPr lvl="2"/>
            <a:r>
              <a:rPr lang="de-DE" dirty="0"/>
              <a:t>5 Stunden: </a:t>
            </a:r>
          </a:p>
          <a:p>
            <a:pPr lvl="6"/>
            <a:r>
              <a:rPr lang="de-DE" dirty="0"/>
              <a:t>2-3 parallel zum Regelunterricht</a:t>
            </a:r>
          </a:p>
          <a:p>
            <a:pPr lvl="6"/>
            <a:r>
              <a:rPr lang="de-DE" dirty="0"/>
              <a:t>1-2 Randstunden</a:t>
            </a:r>
          </a:p>
          <a:p>
            <a:pPr lvl="6"/>
            <a:r>
              <a:rPr lang="de-DE" dirty="0"/>
              <a:t>0,5 - 1 ggf. Unterrichtsbeobachtung einzelner SuS</a:t>
            </a:r>
          </a:p>
          <a:p>
            <a:r>
              <a:rPr lang="de-DE" dirty="0"/>
              <a:t>Fachliche Kompetenzen weiterentwickeln</a:t>
            </a:r>
          </a:p>
          <a:p>
            <a:pPr lvl="2"/>
            <a:r>
              <a:rPr lang="de-DE" dirty="0"/>
              <a:t>KOV Fortbildung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2947085490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6" algn="ctr" rtl="0">
              <a:spcBef>
                <a:spcPct val="0"/>
              </a:spcBef>
            </a:pPr>
            <a:r>
              <a:rPr lang="de-DE" sz="4800" dirty="0"/>
              <a:t>Beobachtung </a:t>
            </a:r>
            <a:r>
              <a:rPr lang="de-DE" sz="4400" dirty="0"/>
              <a:t>einzelner SuS</a:t>
            </a:r>
            <a:endParaRPr lang="de-DE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 dirty="0"/>
              <a:t>Leistungsstarke SchülerInnen </a:t>
            </a:r>
            <a:r>
              <a:rPr lang="de-DE" sz="2000" dirty="0"/>
              <a:t>(evtl. vermutete Underachiver</a:t>
            </a:r>
            <a:r>
              <a:rPr lang="de-DE" dirty="0"/>
              <a:t>) werden von einer Kollegin im Unterricht beobachtet. Anschließend Gespräch</a:t>
            </a:r>
          </a:p>
          <a:p>
            <a:r>
              <a:rPr lang="de-DE" dirty="0"/>
              <a:t>Organisation: </a:t>
            </a:r>
          </a:p>
          <a:p>
            <a:pPr lvl="1"/>
            <a:r>
              <a:rPr lang="de-DE" dirty="0"/>
              <a:t>1 Ln ist 1x wöchentlich im Band doppeltgesteckt und vertritt die Kollegin, die beobachten soll</a:t>
            </a:r>
          </a:p>
          <a:p>
            <a:pPr lvl="1"/>
            <a:r>
              <a:rPr lang="de-DE" dirty="0"/>
              <a:t>Ln wählen </a:t>
            </a:r>
            <a:r>
              <a:rPr lang="de-DE" u="sng" dirty="0"/>
              <a:t>WER</a:t>
            </a:r>
            <a:r>
              <a:rPr lang="de-DE" dirty="0"/>
              <a:t>  beobachtet soll und geben Auftrag WAS beobachtet werden soll</a:t>
            </a:r>
          </a:p>
          <a:p>
            <a:pPr lvl="1"/>
            <a:r>
              <a:rPr lang="de-DE" dirty="0"/>
              <a:t>Zeitpunkt ist gesetzt (Stundenplan)</a:t>
            </a:r>
          </a:p>
        </p:txBody>
      </p:sp>
    </p:spTree>
    <p:extLst>
      <p:ext uri="{BB962C8B-B14F-4D97-AF65-F5344CB8AC3E}">
        <p14:creationId xmlns:p14="http://schemas.microsoft.com/office/powerpoint/2010/main" val="4169499081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n">
  <a:themeElements>
    <a:clrScheme name="Elementar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268</Words>
  <Application>Microsoft Office PowerPoint</Application>
  <PresentationFormat>Bildschirmpräsentation (4:3)</PresentationFormat>
  <Paragraphs>58</Paragraphs>
  <Slides>8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5" baseType="lpstr">
      <vt:lpstr>Brush Script MT</vt:lpstr>
      <vt:lpstr>Calibri</vt:lpstr>
      <vt:lpstr>Constantia</vt:lpstr>
      <vt:lpstr>Courier New</vt:lpstr>
      <vt:lpstr>Franklin Gothic Book</vt:lpstr>
      <vt:lpstr>Rage Italic</vt:lpstr>
      <vt:lpstr>Pin</vt:lpstr>
      <vt:lpstr>Begabungsförderung in der Nicolaischule  und im KOV Verden</vt:lpstr>
      <vt:lpstr>Begabungsförderung</vt:lpstr>
      <vt:lpstr>Was wird an der  Nicolaischule getan ?</vt:lpstr>
      <vt:lpstr>Handlungsansätze</vt:lpstr>
      <vt:lpstr>Arbeit im KOV -Rahmenbedingungen-</vt:lpstr>
      <vt:lpstr>Konkrete Arbeit im KOV</vt:lpstr>
      <vt:lpstr>Perspektiven Nicolaischule</vt:lpstr>
      <vt:lpstr>Beobachtung einzelner SuS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Begabungsförderung in der Nicolaischule  und im KOV Verden</dc:title>
  <dc:creator>Carola Reinecke</dc:creator>
  <cp:lastModifiedBy>carola reinecke</cp:lastModifiedBy>
  <cp:revision>17</cp:revision>
  <cp:lastPrinted>2013-04-24T10:07:05Z</cp:lastPrinted>
  <dcterms:created xsi:type="dcterms:W3CDTF">2013-04-04T18:46:26Z</dcterms:created>
  <dcterms:modified xsi:type="dcterms:W3CDTF">2019-06-23T14:33:41Z</dcterms:modified>
</cp:coreProperties>
</file>